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733FB-24A7-BC4F-B576-7427767BDD60}" v="2" dt="2024-11-18T14:44:19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658"/>
  </p:normalViewPr>
  <p:slideViewPr>
    <p:cSldViewPr snapToGrid="0">
      <p:cViewPr varScale="1">
        <p:scale>
          <a:sx n="120" d="100"/>
          <a:sy n="12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utton" userId="18c8006d-78e3-483f-9b0f-3c0f8cb96d57" providerId="ADAL" clId="{880733FB-24A7-BC4F-B576-7427767BDD60}"/>
    <pc:docChg chg="custSel modSld">
      <pc:chgData name="Emma Lutton" userId="18c8006d-78e3-483f-9b0f-3c0f8cb96d57" providerId="ADAL" clId="{880733FB-24A7-BC4F-B576-7427767BDD60}" dt="2024-11-18T14:46:37.631" v="37" actId="18131"/>
      <pc:docMkLst>
        <pc:docMk/>
      </pc:docMkLst>
      <pc:sldChg chg="addSp delSp modSp mod">
        <pc:chgData name="Emma Lutton" userId="18c8006d-78e3-483f-9b0f-3c0f8cb96d57" providerId="ADAL" clId="{880733FB-24A7-BC4F-B576-7427767BDD60}" dt="2024-11-18T14:46:37.631" v="37" actId="18131"/>
        <pc:sldMkLst>
          <pc:docMk/>
          <pc:sldMk cId="2503084702" sldId="256"/>
        </pc:sldMkLst>
        <pc:picChg chg="add mod modCrop">
          <ac:chgData name="Emma Lutton" userId="18c8006d-78e3-483f-9b0f-3c0f8cb96d57" providerId="ADAL" clId="{880733FB-24A7-BC4F-B576-7427767BDD60}" dt="2024-11-18T14:46:37.631" v="37" actId="18131"/>
          <ac:picMkLst>
            <pc:docMk/>
            <pc:sldMk cId="2503084702" sldId="256"/>
            <ac:picMk id="3" creationId="{C3829211-FB58-3F45-771F-850E2D0A6ED1}"/>
          </ac:picMkLst>
        </pc:picChg>
        <pc:picChg chg="del">
          <ac:chgData name="Emma Lutton" userId="18c8006d-78e3-483f-9b0f-3c0f8cb96d57" providerId="ADAL" clId="{880733FB-24A7-BC4F-B576-7427767BDD60}" dt="2024-11-18T14:43:58.594" v="0" actId="478"/>
          <ac:picMkLst>
            <pc:docMk/>
            <pc:sldMk cId="2503084702" sldId="256"/>
            <ac:picMk id="7" creationId="{1C25B8E1-D41F-6425-21A9-34B9AE7D92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D523-2F7F-1C5A-4DE4-13B8965C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7AD5B-A054-E1CA-52FF-03AF52813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67BC-57BD-890D-A828-C42841CA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7AF3-256E-5C62-0587-EAA24B5C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CDE6-DC96-CA47-E25B-F926F933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2D4C-C55A-15AB-BBDE-0A708C4F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37F69-DF05-F146-69F8-32EC64828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3493A-F3DB-6BC8-03F1-42C86F62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AB193-065F-350B-B62D-5595E9AE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66754-DB14-CDD1-6477-5DEE0917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46A255-3F24-7C8F-CA8C-E9545B52B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27599-CBCA-41A9-B39A-80B696D35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F16BD-30D8-2D1E-5794-3D3FBEC7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7BE23-21A7-1CF0-5C65-74DE763C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CD74-9A24-57E3-F242-F433EA97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7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AAAA-FF74-7195-B82C-F8591EF6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87D3-E5E6-5E39-A329-F76175BC7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75F2-FC38-F1B0-92DD-66BFC1BC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5F5BD-40EB-F0B9-06D4-9BCC9D74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2475-93E6-856D-3FA8-A8CFEC43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853E-1515-B641-3783-B9008669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1C080-5E0A-396D-44C9-AE466F83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A1FF1-3547-B894-7BFD-CB8205CA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AD53-5362-5A41-FC25-88A8A9CC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E854-1E97-B1F2-596F-7837ED7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351C-B9FA-F574-35D3-1D9C7DF6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6C9F-278E-21B9-1795-15734C5A5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9DAF4-BF58-23D9-DA27-5EDAE526A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DBD47-C365-7D55-D742-BD2478E81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5AAD3-9556-E9D8-145F-C2A0508D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20175-5FF4-C956-EE85-DA66D61F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15B1-1010-172A-06EC-23407F7D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1B262-2D5F-1C82-6EF0-72E4FC9C6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D500A-9895-E29F-8E44-23F370059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5088F-7873-3F89-738F-5E2394F3D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12ABF-F407-2A7E-ECD3-19C25F7C0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F126A-865C-E454-A54E-CB863001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B3544-13DF-9E07-B600-4A2770CB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D353F-984B-8E5C-6E5A-C07BC632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2CE9-083E-53BE-F476-521D1068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41BC9-7800-E46F-5C8E-3E3B822E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AB92B-33FF-260D-F016-7ED44113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D30DC-5E1C-6410-CE4A-B6EA1559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1EAA7-6600-07C7-FA8B-85A790A2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84C7D-5389-40D8-CFEF-8F992B00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6547-9B0B-F8CE-C51C-8AA9BBC7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947A-2E16-90DF-1137-2191E7CD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E2AF-6CAD-4F30-2239-32824F94A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2E5AF-8CED-18B0-8612-0A4BCD4AF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B3B2D-4DE6-BE1A-F575-533857A2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E068D-5B7D-E6AD-2700-8C46B7DC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A1B1C-F6D6-D4FF-BD70-98CAD52D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A9E9-B884-F60C-F981-616A6BCC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928F5-700E-F7D6-B59B-7773E918E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8BBC6-76FF-6C4D-C01A-39A7ADBE9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BB1B8-7D55-3D47-60CD-D84D674E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4D155-D1F4-CDFE-4DBE-DD2C1A75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D580C-F409-6250-FF4E-33A1CEA3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3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DB14F-106A-108B-4076-17F210F7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1DB9A-54A6-72D3-3FA7-7B7508CC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5EAC5-3F43-5C63-36FA-B8A54BA0F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A81A-3DB9-374B-9AEC-E64999AE7D3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4ED53-1EB8-A8C1-CDCC-490451D8A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CC72-9F68-756D-FA2F-4F24E1958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CBF6-B525-6144-9D0B-D8C58D5B3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table with plates and candles&#10;&#10;Description automatically generated">
            <a:extLst>
              <a:ext uri="{FF2B5EF4-FFF2-40B4-BE49-F238E27FC236}">
                <a16:creationId xmlns:a16="http://schemas.microsoft.com/office/drawing/2014/main" id="{C3829211-FB58-3F45-771F-850E2D0A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94" b="29279"/>
          <a:stretch/>
        </p:blipFill>
        <p:spPr>
          <a:xfrm>
            <a:off x="0" y="-5243"/>
            <a:ext cx="12192000" cy="6862066"/>
          </a:xfrm>
          <a:prstGeom prst="rect">
            <a:avLst/>
          </a:prstGeom>
        </p:spPr>
      </p:pic>
      <p:pic>
        <p:nvPicPr>
          <p:cNvPr id="11" name="Picture 10" descr="A white logo with a fork and knife on a plate&#10;&#10;Description automatically generated">
            <a:extLst>
              <a:ext uri="{FF2B5EF4-FFF2-40B4-BE49-F238E27FC236}">
                <a16:creationId xmlns:a16="http://schemas.microsoft.com/office/drawing/2014/main" id="{158A6CA4-B586-2B9D-23F3-6FE9A4C476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149" y="1177"/>
            <a:ext cx="6862065" cy="68620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A8FCB9-B4D6-5BC6-7B11-86A2921F28E5}"/>
              </a:ext>
            </a:extLst>
          </p:cNvPr>
          <p:cNvSpPr/>
          <p:nvPr/>
        </p:nvSpPr>
        <p:spPr>
          <a:xfrm>
            <a:off x="6238048" y="1435541"/>
            <a:ext cx="5744401" cy="3264601"/>
          </a:xfrm>
          <a:prstGeom prst="rect">
            <a:avLst/>
          </a:prstGeom>
          <a:solidFill>
            <a:schemeClr val="tx2">
              <a:alpha val="68638"/>
            </a:schemeClr>
          </a:solidFill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8CC35-7CBE-9104-D42B-EFCB25191AD1}"/>
              </a:ext>
            </a:extLst>
          </p:cNvPr>
          <p:cNvSpPr txBox="1"/>
          <p:nvPr/>
        </p:nvSpPr>
        <p:spPr>
          <a:xfrm>
            <a:off x="6397252" y="567135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useo Sans 500" panose="02000000000000000000" pitchFamily="2" charset="77"/>
              </a:rPr>
              <a:t>CMSI’s Christmas Appeal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F46913-14C3-5E6E-33B5-E01948A21D57}"/>
              </a:ext>
            </a:extLst>
          </p:cNvPr>
          <p:cNvSpPr txBox="1"/>
          <p:nvPr/>
        </p:nvSpPr>
        <p:spPr>
          <a:xfrm>
            <a:off x="6491842" y="1544347"/>
            <a:ext cx="51956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useo Sans 500" panose="02000000000000000000" pitchFamily="2" charset="77"/>
              </a:rPr>
              <a:t>Will you make space at your table this Christmas? </a:t>
            </a:r>
          </a:p>
          <a:p>
            <a:endParaRPr lang="en-GB" sz="2400" b="0" i="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useo Sans 500" panose="02000000000000000000" pitchFamily="2" charset="77"/>
            </a:endParaRPr>
          </a:p>
          <a:p>
            <a:r>
              <a:rPr lang="en-GB" sz="24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useo Sans 500" panose="02000000000000000000" pitchFamily="2" charset="77"/>
              </a:rPr>
              <a:t>F</a:t>
            </a:r>
            <a:r>
              <a:rPr lang="en-GB" sz="2400" b="0" i="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useo Sans 500" panose="02000000000000000000" pitchFamily="2" charset="77"/>
              </a:rPr>
              <a:t>ind out more </a:t>
            </a:r>
          </a:p>
          <a:p>
            <a:r>
              <a:rPr lang="en-GB" sz="24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useo Sans 500" panose="02000000000000000000" pitchFamily="2" charset="77"/>
              </a:rPr>
              <a:t>s</a:t>
            </a:r>
            <a:r>
              <a:rPr lang="en-GB" sz="2400" b="0" i="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useo Sans 500" panose="02000000000000000000" pitchFamily="2" charset="77"/>
              </a:rPr>
              <a:t>can here.</a:t>
            </a:r>
            <a:endParaRPr lang="en-GB" sz="240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useo Sans 500" panose="02000000000000000000" pitchFamily="2" charset="77"/>
            </a:endParaRPr>
          </a:p>
        </p:txBody>
      </p:sp>
      <p:pic>
        <p:nvPicPr>
          <p:cNvPr id="9" name="Picture 8" descr="A qr code with black dots&#10;&#10;Description automatically generated">
            <a:extLst>
              <a:ext uri="{FF2B5EF4-FFF2-40B4-BE49-F238E27FC236}">
                <a16:creationId xmlns:a16="http://schemas.microsoft.com/office/drawing/2014/main" id="{DDEA312D-83A0-0FA4-816C-F87E47D5C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159" y="3508544"/>
            <a:ext cx="3185290" cy="31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8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cf07aa-21e4-46bf-866e-3becc5cd7c36" xsi:nil="true"/>
    <lcf76f155ced4ddcb4097134ff3c332f xmlns="48abc017-0399-414c-819b-6f1bc4068ed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BFFC6F4075D46B54E4BB0BB8F2CF8" ma:contentTypeVersion="15" ma:contentTypeDescription="Create a new document." ma:contentTypeScope="" ma:versionID="268ad7af60fee2845ff227c34f497bb9">
  <xsd:schema xmlns:xsd="http://www.w3.org/2001/XMLSchema" xmlns:xs="http://www.w3.org/2001/XMLSchema" xmlns:p="http://schemas.microsoft.com/office/2006/metadata/properties" xmlns:ns2="48abc017-0399-414c-819b-6f1bc4068ed4" xmlns:ns3="73cf07aa-21e4-46bf-866e-3becc5cd7c36" targetNamespace="http://schemas.microsoft.com/office/2006/metadata/properties" ma:root="true" ma:fieldsID="182ee7b0fd1fdb48611ad1b52ddcb46c" ns2:_="" ns3:_="">
    <xsd:import namespace="48abc017-0399-414c-819b-6f1bc4068ed4"/>
    <xsd:import namespace="73cf07aa-21e4-46bf-866e-3becc5cd7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bc017-0399-414c-819b-6f1bc4068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235da3e-d6fa-4d7d-b1a5-986560f359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f07aa-21e4-46bf-866e-3becc5cd7c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e64235-5df5-4402-a2cb-73de58445d7b}" ma:internalName="TaxCatchAll" ma:showField="CatchAllData" ma:web="73cf07aa-21e4-46bf-866e-3becc5cd7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F64223-4548-433A-ABEA-5923273E260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3cf07aa-21e4-46bf-866e-3becc5cd7c36"/>
    <ds:schemaRef ds:uri="http://www.w3.org/XML/1998/namespace"/>
    <ds:schemaRef ds:uri="http://purl.org/dc/elements/1.1/"/>
    <ds:schemaRef ds:uri="48abc017-0399-414c-819b-6f1bc4068ed4"/>
  </ds:schemaRefs>
</ds:datastoreItem>
</file>

<file path=customXml/itemProps2.xml><?xml version="1.0" encoding="utf-8"?>
<ds:datastoreItem xmlns:ds="http://schemas.openxmlformats.org/officeDocument/2006/customXml" ds:itemID="{C6823234-2B5B-4405-A72A-2F5F664366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4A65D-FDDF-4C8C-90CB-CDE747435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abc017-0399-414c-819b-6f1bc4068ed4"/>
    <ds:schemaRef ds:uri="73cf07aa-21e4-46bf-866e-3becc5cd7c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Museo Sans 500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Lutton</dc:creator>
  <cp:lastModifiedBy>Emma Lutton</cp:lastModifiedBy>
  <cp:revision>3</cp:revision>
  <cp:lastPrinted>2023-11-20T13:11:14Z</cp:lastPrinted>
  <dcterms:created xsi:type="dcterms:W3CDTF">2023-11-20T12:08:13Z</dcterms:created>
  <dcterms:modified xsi:type="dcterms:W3CDTF">2024-11-18T14:48:51Z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0x010100A71BFFC6F4075D46B54E4BB0BB8F2CF8</vt:lpwstr>
  </property>
  <property fmtid="{D5CDD505-2E9C-101B-9397-08002B2CF9AE}" pid="3" name="MediaServiceImageTags">
    <vt:lpwstr/>
  </property>
</Properties>
</file>