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71" r:id="rId11"/>
    <p:sldId id="272" r:id="rId12"/>
    <p:sldId id="269" r:id="rId13"/>
    <p:sldId id="266" r:id="rId14"/>
    <p:sldId id="267" r:id="rId15"/>
    <p:sldId id="268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64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9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82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7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23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890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32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326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45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55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97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574929-1BD4-DF4D-9A20-0D85C856E4C6}" type="datetimeFigureOut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C0CF4-B01C-814E-A5A1-1B07C8BAC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7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board with hand prints&#10;&#10;Description automatically generated">
            <a:extLst>
              <a:ext uri="{FF2B5EF4-FFF2-40B4-BE49-F238E27FC236}">
                <a16:creationId xmlns:a16="http://schemas.microsoft.com/office/drawing/2014/main" id="{962E4CDA-CB7A-3F8C-714B-AFC7E2A6B5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2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ck wall with text on it&#10;&#10;Description automatically generated">
            <a:extLst>
              <a:ext uri="{FF2B5EF4-FFF2-40B4-BE49-F238E27FC236}">
                <a16:creationId xmlns:a16="http://schemas.microsoft.com/office/drawing/2014/main" id="{5DFC936A-C2E9-6D67-363B-10ED6B6C79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25"/>
            <a:ext cx="9155932" cy="684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0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4068-1CC5-9EF4-37BD-AB63FF2D9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ck wall with a stone sign&#10;&#10;Description automatically generated">
            <a:extLst>
              <a:ext uri="{FF2B5EF4-FFF2-40B4-BE49-F238E27FC236}">
                <a16:creationId xmlns:a16="http://schemas.microsoft.com/office/drawing/2014/main" id="{2A90FFAB-7A88-EC1C-BE70-44DDAD182D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858"/>
            <a:ext cx="9163901" cy="68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15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096D3-7C72-E182-8DBB-9E087D03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a colorful text and a piece of paper&#10;&#10;Description automatically generated">
            <a:extLst>
              <a:ext uri="{FF2B5EF4-FFF2-40B4-BE49-F238E27FC236}">
                <a16:creationId xmlns:a16="http://schemas.microsoft.com/office/drawing/2014/main" id="{9F15DF25-AF5E-388C-73F8-55196704EA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43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CAE2B-A900-1EBF-805A-03DDF991B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utside&#10;&#10;Description automatically generated">
            <a:extLst>
              <a:ext uri="{FF2B5EF4-FFF2-40B4-BE49-F238E27FC236}">
                <a16:creationId xmlns:a16="http://schemas.microsoft.com/office/drawing/2014/main" id="{A98BD902-EE88-7987-3942-A5FB0825D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9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97111-74BC-F565-D34F-F53A2E664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ith green and white text&#10;&#10;Description automatically generated">
            <a:extLst>
              <a:ext uri="{FF2B5EF4-FFF2-40B4-BE49-F238E27FC236}">
                <a16:creationId xmlns:a16="http://schemas.microsoft.com/office/drawing/2014/main" id="{8949C617-EEA6-877A-13C8-621F7D7A3B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6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04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0F3C-2C51-9B70-E43A-4F6A2BFDF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white text&#10;&#10;Description automatically generated">
            <a:extLst>
              <a:ext uri="{FF2B5EF4-FFF2-40B4-BE49-F238E27FC236}">
                <a16:creationId xmlns:a16="http://schemas.microsoft.com/office/drawing/2014/main" id="{C08A1B02-EFCB-1CB2-6861-B3A427F9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8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E6A0-64BF-697D-7077-C5E8E4A65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FD47E6-5AE1-9ED2-2E09-B78A6C8C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81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724DA-7027-5AD6-041B-5EA94923D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white text and a stopwatch&#10;&#10;Description automatically generated">
            <a:extLst>
              <a:ext uri="{FF2B5EF4-FFF2-40B4-BE49-F238E27FC236}">
                <a16:creationId xmlns:a16="http://schemas.microsoft.com/office/drawing/2014/main" id="{127D877D-5446-CC8E-7194-8F433D0F0D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7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6927C-F59E-EC39-5580-0059D1561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&#10;&#10;Description automatically generated">
            <a:extLst>
              <a:ext uri="{FF2B5EF4-FFF2-40B4-BE49-F238E27FC236}">
                <a16:creationId xmlns:a16="http://schemas.microsoft.com/office/drawing/2014/main" id="{556B67A6-FF0F-A53F-3936-73B89052AD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79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0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5AEAB-CDB1-14F7-CC23-B4FCB54F0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all&#10;&#10;Description automatically generated">
            <a:extLst>
              <a:ext uri="{FF2B5EF4-FFF2-40B4-BE49-F238E27FC236}">
                <a16:creationId xmlns:a16="http://schemas.microsoft.com/office/drawing/2014/main" id="{CA98E761-29EB-3A6C-6E8F-1F60C94F64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68"/>
            <a:ext cx="9148763" cy="68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40F31-B631-51E6-147C-E648262C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ypewriter&#10;&#10;Description automatically generated">
            <a:extLst>
              <a:ext uri="{FF2B5EF4-FFF2-40B4-BE49-F238E27FC236}">
                <a16:creationId xmlns:a16="http://schemas.microsoft.com/office/drawing/2014/main" id="{B78EE60D-FD54-0D86-7BE8-3E65FF87B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6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6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57276-0EB4-C963-BDA5-C2CD943B0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background with a hand reaching out to the sky&#10;&#10;Description automatically generated">
            <a:extLst>
              <a:ext uri="{FF2B5EF4-FFF2-40B4-BE49-F238E27FC236}">
                <a16:creationId xmlns:a16="http://schemas.microsoft.com/office/drawing/2014/main" id="{C27563D0-2CBF-6A7A-6FA6-01090F1309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1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DECE7-DF6E-24BF-D54B-C2A5C59AF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the dark&#10;&#10;Description automatically generated">
            <a:extLst>
              <a:ext uri="{FF2B5EF4-FFF2-40B4-BE49-F238E27FC236}">
                <a16:creationId xmlns:a16="http://schemas.microsoft.com/office/drawing/2014/main" id="{3906846C-76B8-C271-0548-B1EB6A90D2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98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5B0EF-E470-611A-C806-4CE519D08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board with a book and white text&#10;&#10;Description automatically generated">
            <a:extLst>
              <a:ext uri="{FF2B5EF4-FFF2-40B4-BE49-F238E27FC236}">
                <a16:creationId xmlns:a16="http://schemas.microsoft.com/office/drawing/2014/main" id="{C5CE73FC-4937-4CFF-23BD-F76E503ED4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38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93600-FD7D-B1F6-06F3-0B34C168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utting their hands together&#10;&#10;Description automatically generated">
            <a:extLst>
              <a:ext uri="{FF2B5EF4-FFF2-40B4-BE49-F238E27FC236}">
                <a16:creationId xmlns:a16="http://schemas.microsoft.com/office/drawing/2014/main" id="{76B3A146-80CD-62C6-75C4-3B47E66922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7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</TotalTime>
  <Words>0</Words>
  <Application>Microsoft Macintosh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4</cp:revision>
  <dcterms:created xsi:type="dcterms:W3CDTF">2024-02-10T16:58:52Z</dcterms:created>
  <dcterms:modified xsi:type="dcterms:W3CDTF">2024-02-10T17:42:51Z</dcterms:modified>
</cp:coreProperties>
</file>