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62" r:id="rId2"/>
    <p:sldId id="257" r:id="rId3"/>
    <p:sldId id="258" r:id="rId4"/>
    <p:sldId id="274" r:id="rId5"/>
    <p:sldId id="275" r:id="rId6"/>
    <p:sldId id="272" r:id="rId7"/>
    <p:sldId id="266" r:id="rId8"/>
    <p:sldId id="265" r:id="rId9"/>
    <p:sldId id="270" r:id="rId10"/>
    <p:sldId id="267" r:id="rId11"/>
    <p:sldId id="268" r:id="rId12"/>
    <p:sldId id="273" r:id="rId13"/>
    <p:sldId id="271" r:id="rId14"/>
    <p:sldId id="269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451"/>
    <p:restoredTop sz="96327"/>
  </p:normalViewPr>
  <p:slideViewPr>
    <p:cSldViewPr snapToGrid="0">
      <p:cViewPr varScale="1">
        <p:scale>
          <a:sx n="108" d="100"/>
          <a:sy n="108" d="100"/>
        </p:scale>
        <p:origin x="216" y="20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A148A-562F-E245-93C2-1434FEFF7F22}" type="datetimeFigureOut">
              <a:rPr lang="en-GB" smtClean="0"/>
              <a:t>10/02/2024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7E18E-6174-A241-8301-4844C21332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2367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A148A-562F-E245-93C2-1434FEFF7F22}" type="datetimeFigureOut">
              <a:rPr lang="en-GB" smtClean="0"/>
              <a:t>10/02/2024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7E18E-6174-A241-8301-4844C21332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34560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A148A-562F-E245-93C2-1434FEFF7F22}" type="datetimeFigureOut">
              <a:rPr lang="en-GB" smtClean="0"/>
              <a:t>10/02/2024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7E18E-6174-A241-8301-4844C21332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859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A148A-562F-E245-93C2-1434FEFF7F22}" type="datetimeFigureOut">
              <a:rPr lang="en-GB" smtClean="0"/>
              <a:t>10/02/2024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7E18E-6174-A241-8301-4844C21332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9562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A148A-562F-E245-93C2-1434FEFF7F22}" type="datetimeFigureOut">
              <a:rPr lang="en-GB" smtClean="0"/>
              <a:t>10/02/2024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7E18E-6174-A241-8301-4844C21332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1359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A148A-562F-E245-93C2-1434FEFF7F22}" type="datetimeFigureOut">
              <a:rPr lang="en-GB" smtClean="0"/>
              <a:t>10/02/2024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7E18E-6174-A241-8301-4844C21332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1105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A148A-562F-E245-93C2-1434FEFF7F22}" type="datetimeFigureOut">
              <a:rPr lang="en-GB" smtClean="0"/>
              <a:t>10/02/2024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7E18E-6174-A241-8301-4844C21332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9162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A148A-562F-E245-93C2-1434FEFF7F22}" type="datetimeFigureOut">
              <a:rPr lang="en-GB" smtClean="0"/>
              <a:t>10/02/2024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7E18E-6174-A241-8301-4844C21332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2550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A148A-562F-E245-93C2-1434FEFF7F22}" type="datetimeFigureOut">
              <a:rPr lang="en-GB" smtClean="0"/>
              <a:t>10/02/2024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7E18E-6174-A241-8301-4844C21332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7849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A148A-562F-E245-93C2-1434FEFF7F22}" type="datetimeFigureOut">
              <a:rPr lang="en-GB" smtClean="0"/>
              <a:t>10/02/2024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7E18E-6174-A241-8301-4844C21332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23950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A148A-562F-E245-93C2-1434FEFF7F22}" type="datetimeFigureOut">
              <a:rPr lang="en-GB" smtClean="0"/>
              <a:t>10/02/2024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7E18E-6174-A241-8301-4844C21332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9821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4BA148A-562F-E245-93C2-1434FEFF7F22}" type="datetimeFigureOut">
              <a:rPr lang="en-GB" smtClean="0"/>
              <a:t>10/02/2024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E37E18E-6174-A241-8301-4844C21332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6786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bookswares.com/products/rejoice-in-the-birth-of-a-brown-skinned-middle-eastern-undocumented-immigrant-book-lovers-gift-tsb306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F8D5E4-9C1A-8FF2-82B6-719F5286CA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board with hand prints&#10;&#10;Description automatically generated">
            <a:extLst>
              <a:ext uri="{FF2B5EF4-FFF2-40B4-BE49-F238E27FC236}">
                <a16:creationId xmlns:a16="http://schemas.microsoft.com/office/drawing/2014/main" id="{0B1D0864-747B-7D4B-3DFE-E0F7279173A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5179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ACA5B5-8B77-F15D-90A1-A80CA4AA21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ilhouette of a person reaching for another person&#10;&#10;Description automatically generated">
            <a:extLst>
              <a:ext uri="{FF2B5EF4-FFF2-40B4-BE49-F238E27FC236}">
                <a16:creationId xmlns:a16="http://schemas.microsoft.com/office/drawing/2014/main" id="{98CFBDEE-9135-A780-6519-F78D6B29D98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1463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9804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AD57E5-1F0C-0639-CC91-B3AFC4C810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with a blindfolded eye&#10;&#10;Description automatically generated">
            <a:extLst>
              <a:ext uri="{FF2B5EF4-FFF2-40B4-BE49-F238E27FC236}">
                <a16:creationId xmlns:a16="http://schemas.microsoft.com/office/drawing/2014/main" id="{5FF5BD66-D7B8-DE00-1820-FD50D506FD7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6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8675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traffic light with different colored lights&#10;&#10;Description automatically generated">
            <a:extLst>
              <a:ext uri="{FF2B5EF4-FFF2-40B4-BE49-F238E27FC236}">
                <a16:creationId xmlns:a16="http://schemas.microsoft.com/office/drawing/2014/main" id="{4A4E2E64-53F8-18E6-C4CD-1B7FA90AB15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999" cy="685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7379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8456CC-0D62-E5EA-9312-ECD105A5A4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board with colorful text&#10;&#10;Description automatically generated">
            <a:extLst>
              <a:ext uri="{FF2B5EF4-FFF2-40B4-BE49-F238E27FC236}">
                <a16:creationId xmlns:a16="http://schemas.microsoft.com/office/drawing/2014/main" id="{C8276329-A705-CD79-A6BC-0A4DA886E2F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3132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2624E7-7B3A-C260-394B-A231D2ED70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7052FA6-AD10-9838-ABDC-5025A56905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9227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78DCC2-5DD4-096A-9639-585A29B309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board with a stopwatch and a clock&#10;&#10;Description automatically generated">
            <a:extLst>
              <a:ext uri="{FF2B5EF4-FFF2-40B4-BE49-F238E27FC236}">
                <a16:creationId xmlns:a16="http://schemas.microsoft.com/office/drawing/2014/main" id="{04D002B7-B028-E115-CF3B-616BAA36CAD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1511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6573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5702D4-816A-0987-992E-098D5DFD55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walking&#10;&#10;Description automatically generated">
            <a:extLst>
              <a:ext uri="{FF2B5EF4-FFF2-40B4-BE49-F238E27FC236}">
                <a16:creationId xmlns:a16="http://schemas.microsoft.com/office/drawing/2014/main" id="{130AF96C-3B97-C241-DBFD-E558DEEC655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695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4809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board with white text and a pencil&#10;&#10;Description automatically generated">
            <a:extLst>
              <a:ext uri="{FF2B5EF4-FFF2-40B4-BE49-F238E27FC236}">
                <a16:creationId xmlns:a16="http://schemas.microsoft.com/office/drawing/2014/main" id="{BE16362E-3D93-A758-2EAB-B18E68D1A2E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4466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824B91-DF37-532C-ACE6-CA6C3D6902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creen shot of a carousel&#10;&#10;Description automatically generated">
            <a:extLst>
              <a:ext uri="{FF2B5EF4-FFF2-40B4-BE49-F238E27FC236}">
                <a16:creationId xmlns:a16="http://schemas.microsoft.com/office/drawing/2014/main" id="{986BB68B-3413-61D9-2D0E-B4789E4509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559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1988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shirt with white text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03792146-1D8B-4037-CEEC-3D942804E90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999" cy="685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1400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6058D4-6B2E-E0A8-55F3-3FD4A6BF1F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tone monument with text on it&#10;&#10;Description automatically generated">
            <a:extLst>
              <a:ext uri="{FF2B5EF4-FFF2-40B4-BE49-F238E27FC236}">
                <a16:creationId xmlns:a16="http://schemas.microsoft.com/office/drawing/2014/main" id="{C6879506-8524-BAA6-78DC-79C6CBBD305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4228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37C669-2412-E8A3-3B37-2F3D262E50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ign in front of a building&#10;&#10;Description automatically generated">
            <a:extLst>
              <a:ext uri="{FF2B5EF4-FFF2-40B4-BE49-F238E27FC236}">
                <a16:creationId xmlns:a16="http://schemas.microsoft.com/office/drawing/2014/main" id="{025159AF-03F2-1813-507B-A03FEE22250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1463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8911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9E8A6-F6C7-76F6-4146-7C42C059A0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board with black text and words&#10;&#10;Description automatically generated">
            <a:extLst>
              <a:ext uri="{FF2B5EF4-FFF2-40B4-BE49-F238E27FC236}">
                <a16:creationId xmlns:a16="http://schemas.microsoft.com/office/drawing/2014/main" id="{1747DAFA-ECED-6877-66CC-99705792E9D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9983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</TotalTime>
  <Words>0</Words>
  <Application>Microsoft Macintosh PowerPoint</Application>
  <PresentationFormat>On-screen Show (4:3)</PresentationFormat>
  <Paragraphs>0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Emma Lutton</dc:creator>
  <cp:lastModifiedBy>Emma Lutton</cp:lastModifiedBy>
  <cp:revision>5</cp:revision>
  <dcterms:created xsi:type="dcterms:W3CDTF">2024-02-10T16:20:25Z</dcterms:created>
  <dcterms:modified xsi:type="dcterms:W3CDTF">2024-02-10T17:41:59Z</dcterms:modified>
</cp:coreProperties>
</file>